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27" autoAdjust="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EE11F-39CC-4FBC-AD86-9BC550960684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0B8D1-0F7F-4C33-B3CA-95823F33F1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52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8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92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53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3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42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98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56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0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92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2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15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92B6-ED03-4945-BF91-414B6AAD92E3}" type="datetimeFigureOut">
              <a:rPr lang="fr-FR" smtClean="0"/>
              <a:t>06/08/2025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4D81-012A-48F2-8A5C-221D93627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28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ifhb@chb.unicancer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C33F4F1-5F3D-46F9-B090-066806BE8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79021"/>
            <a:ext cx="4194533" cy="973475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6BDF3C1-71FF-484E-80A9-B2EBF2ED3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794334"/>
              </p:ext>
            </p:extLst>
          </p:nvPr>
        </p:nvGraphicFramePr>
        <p:xfrm>
          <a:off x="251520" y="1387018"/>
          <a:ext cx="8746504" cy="5133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178565233"/>
                    </a:ext>
                  </a:extLst>
                </a:gridCol>
                <a:gridCol w="3993976">
                  <a:extLst>
                    <a:ext uri="{9D8B030D-6E8A-4147-A177-3AD203B41FA5}">
                      <a16:colId xmlns:a16="http://schemas.microsoft.com/office/drawing/2014/main" val="3252556885"/>
                    </a:ext>
                  </a:extLst>
                </a:gridCol>
              </a:tblGrid>
              <a:tr h="340694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Avant votre 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Pendant votre 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630163"/>
                  </a:ext>
                </a:extLst>
              </a:tr>
              <a:tr h="35726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Lors de votre inscription sur le catalogue en ligne 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Cocher la case </a:t>
                      </a: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« si vous êtes en situation </a:t>
                      </a:r>
                      <a:b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fr-FR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 handicap » </a:t>
                      </a:r>
                      <a:r>
                        <a:rPr lang="fr-FR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 répondez aux questions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 vous le souhaitez, un point pourra être fait </a:t>
                      </a:r>
                      <a:b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avec vous selon vos besoins d’accompagnements, par exemple :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 interprète en Langue des signes Française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Votre chien d’assistance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Vos différents matériels, ordinateur adapté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Transmission des supports avant la formation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Autres besoins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 Bâtiment est accessible aux Personnes à Mobilité Réduite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Les formateurs sont sensibilisés au handicap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 formateur suivra régulièrement avec vous votre parcours pédagogique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100704"/>
                  </a:ext>
                </a:extLst>
              </a:tr>
              <a:tr h="1220488">
                <a:tc grid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fr-FR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37837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C950174D-AE56-454E-8FCB-7D797B732C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77" y="5517232"/>
            <a:ext cx="601241" cy="60124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509DC9A1-226D-4BF8-9B66-A9E9E5808ECD}"/>
              </a:ext>
            </a:extLst>
          </p:cNvPr>
          <p:cNvSpPr txBox="1"/>
          <p:nvPr/>
        </p:nvSpPr>
        <p:spPr>
          <a:xfrm>
            <a:off x="895118" y="5246826"/>
            <a:ext cx="746626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Votre contact :  Laurence ANNE 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ifhb@chb.unicancer.fr</a:t>
            </a: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02 76 01 57 44 </a:t>
            </a:r>
          </a:p>
          <a:p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6C68621-4577-4DCE-8F96-4C6D127302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5488" y="233797"/>
            <a:ext cx="796691" cy="86392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B22541E-D96C-47F8-8081-F2F54B0DC5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19" y="63867"/>
            <a:ext cx="2123728" cy="127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05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122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Thème Office</vt:lpstr>
      <vt:lpstr>Présentation PowerPoint</vt:lpstr>
    </vt:vector>
  </TitlesOfParts>
  <Company>CHB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CHB</dc:creator>
  <cp:lastModifiedBy>ANNE Laurence</cp:lastModifiedBy>
  <cp:revision>39</cp:revision>
  <dcterms:created xsi:type="dcterms:W3CDTF">2020-04-21T11:28:39Z</dcterms:created>
  <dcterms:modified xsi:type="dcterms:W3CDTF">2025-08-06T08:21:28Z</dcterms:modified>
</cp:coreProperties>
</file>